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8FB"/>
          </a:solidFill>
        </a:fill>
      </a:tcStyle>
    </a:wholeTbl>
    <a:band2H>
      <a:tcTxStyle/>
      <a:tcStyle>
        <a:tcBdr/>
        <a:fill>
          <a:solidFill>
            <a:srgbClr val="E8EDF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26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311708" y="744573"/>
            <a:ext cx="8520601" cy="2052604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8" y="2834125"/>
            <a:ext cx="8520604" cy="792603"/>
          </a:xfrm>
          <a:prstGeom prst="rect">
            <a:avLst/>
          </a:prstGeom>
        </p:spPr>
        <p:txBody>
          <a:bodyPr/>
          <a:lstStyle>
            <a:lvl1pPr marL="114300" indent="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1143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1143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1143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1143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xx%"/>
          <p:cNvSpPr txBox="1">
            <a:spLocks noGrp="1"/>
          </p:cNvSpPr>
          <p:nvPr>
            <p:ph type="title" hasCustomPrompt="1"/>
          </p:nvPr>
        </p:nvSpPr>
        <p:spPr>
          <a:xfrm>
            <a:off x="311698" y="1106125"/>
            <a:ext cx="8520604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xx%</a:t>
            </a:r>
          </a:p>
        </p:txBody>
      </p:sp>
      <p:sp>
        <p:nvSpPr>
          <p:cNvPr id="9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8" y="3152225"/>
            <a:ext cx="8520604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311698" y="2150847"/>
            <a:ext cx="8520604" cy="841803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8" y="1152475"/>
            <a:ext cx="3999904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397" y="1152475"/>
            <a:ext cx="3999905" cy="34164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311698" y="555600"/>
            <a:ext cx="2808004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8" y="1389598"/>
            <a:ext cx="2808004" cy="3179404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490250" y="450148"/>
            <a:ext cx="6367801" cy="4090804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4572000" y="-127"/>
            <a:ext cx="4572000" cy="5143505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2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114300" indent="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114300" indent="1143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114300" indent="1143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114300" indent="1143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114300" indent="1143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Google Shape;39;p9"/>
          <p:cNvSpPr txBox="1">
            <a:spLocks noGrp="1"/>
          </p:cNvSpPr>
          <p:nvPr>
            <p:ph type="body" sz="half" idx="21"/>
          </p:nvPr>
        </p:nvSpPr>
        <p:spPr>
          <a:xfrm>
            <a:off x="4939500" y="724073"/>
            <a:ext cx="3837000" cy="3695105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8" y="4230575"/>
            <a:ext cx="5998804" cy="605103"/>
          </a:xfrm>
          <a:prstGeom prst="rect">
            <a:avLst/>
          </a:prstGeom>
        </p:spPr>
        <p:txBody>
          <a:bodyPr anchor="ctr"/>
          <a:lstStyle>
            <a:lvl1pPr marL="0" indent="228600">
              <a:lnSpc>
                <a:spcPct val="100000"/>
              </a:lnSpc>
              <a:buClrTx/>
              <a:buSzTx/>
              <a:buFontTx/>
              <a:buNone/>
            </a:lvl1pPr>
            <a:lvl2pPr marL="1233714" indent="-408213">
              <a:lnSpc>
                <a:spcPct val="100000"/>
              </a:lnSpc>
              <a:buClrTx/>
              <a:buFontTx/>
            </a:lvl2pPr>
            <a:lvl3pPr marL="1690914">
              <a:lnSpc>
                <a:spcPct val="100000"/>
              </a:lnSpc>
              <a:buClrTx/>
              <a:buFontTx/>
            </a:lvl3pPr>
            <a:lvl4pPr marL="2148114">
              <a:lnSpc>
                <a:spcPct val="100000"/>
              </a:lnSpc>
              <a:buClrTx/>
              <a:buFontTx/>
            </a:lvl4pPr>
            <a:lvl5pPr marL="2605314"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11698" y="445025"/>
            <a:ext cx="8520604" cy="572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2" tIns="91422" rIns="91422" bIns="91422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8" y="1152475"/>
            <a:ext cx="8520604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2" tIns="91422" rIns="91422" bIns="91422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51" y="4700821"/>
            <a:ext cx="336810" cy="318392"/>
          </a:xfrm>
          <a:prstGeom prst="rect">
            <a:avLst/>
          </a:prstGeom>
          <a:ln w="12700">
            <a:miter lim="400000"/>
          </a:ln>
        </p:spPr>
        <p:txBody>
          <a:bodyPr wrap="none" lIns="91422" tIns="91422" rIns="91422" bIns="91422" anchor="ctr">
            <a:normAutofit/>
          </a:bodyPr>
          <a:lstStyle>
            <a:lvl1pPr algn="r">
              <a:defRPr sz="1000">
                <a:solidFill>
                  <a:srgbClr val="585858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1pPr>
      <a:lvl2pPr marL="1005114" marR="0" indent="-4082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6pPr>
      <a:lvl7pPr marL="3291113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7pPr>
      <a:lvl8pPr marL="3748313" marR="0" indent="-4082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8pPr>
      <a:lvl9pPr marL="4205513" marR="0" indent="-4082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54;p13" descr="Google Shape;54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480062"/>
            <a:ext cx="9144000" cy="6103619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Google Shape;55;p13"/>
          <p:cNvSpPr/>
          <p:nvPr/>
        </p:nvSpPr>
        <p:spPr>
          <a:xfrm>
            <a:off x="0" y="3688250"/>
            <a:ext cx="9144000" cy="1455303"/>
          </a:xfrm>
          <a:prstGeom prst="rect">
            <a:avLst/>
          </a:prstGeom>
          <a:gradFill>
            <a:gsLst>
              <a:gs pos="0">
                <a:srgbClr val="1D2671"/>
              </a:gs>
              <a:gs pos="33000">
                <a:srgbClr val="484D72"/>
              </a:gs>
              <a:gs pos="100000">
                <a:srgbClr val="737373"/>
              </a:gs>
            </a:gsLst>
            <a:lin ang="5400012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11" name="Google Shape;56;p13"/>
          <p:cNvSpPr txBox="1"/>
          <p:nvPr/>
        </p:nvSpPr>
        <p:spPr>
          <a:xfrm>
            <a:off x="45723" y="3873348"/>
            <a:ext cx="9052554" cy="1056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lnSpc>
                <a:spcPct val="90000"/>
              </a:lnSpc>
              <a:defRPr sz="6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Welcome to Boomreader!</a:t>
            </a:r>
          </a:p>
        </p:txBody>
      </p:sp>
      <p:sp>
        <p:nvSpPr>
          <p:cNvPr id="112" name="Google Shape;57;p13"/>
          <p:cNvSpPr/>
          <p:nvPr/>
        </p:nvSpPr>
        <p:spPr>
          <a:xfrm>
            <a:off x="3876318" y="2483130"/>
            <a:ext cx="1391263" cy="1390907"/>
          </a:xfrm>
          <a:prstGeom prst="ellipse">
            <a:avLst/>
          </a:prstGeom>
          <a:solidFill>
            <a:srgbClr val="FFFFFF"/>
          </a:solidFill>
          <a:ln w="38100">
            <a:solidFill>
              <a:srgbClr val="EE7B30"/>
            </a:solidFill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13" name="boomreader_stacked.png" descr="boomreader_stacke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60376" y="2665870"/>
            <a:ext cx="972448" cy="923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24;p22"/>
          <p:cNvSpPr/>
          <p:nvPr/>
        </p:nvSpPr>
        <p:spPr>
          <a:xfrm>
            <a:off x="0" y="-11202"/>
            <a:ext cx="9144000" cy="5154604"/>
          </a:xfrm>
          <a:prstGeom prst="rect">
            <a:avLst/>
          </a:prstGeom>
          <a:gradFill>
            <a:gsLst>
              <a:gs pos="0">
                <a:srgbClr val="1D2671"/>
              </a:gs>
              <a:gs pos="33000">
                <a:srgbClr val="484D72"/>
              </a:gs>
              <a:gs pos="100000">
                <a:srgbClr val="737373"/>
              </a:gs>
            </a:gsLst>
            <a:lin ang="5400012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53" name="Google Shape;125;p22"/>
          <p:cNvSpPr txBox="1"/>
          <p:nvPr/>
        </p:nvSpPr>
        <p:spPr>
          <a:xfrm>
            <a:off x="433425" y="631724"/>
            <a:ext cx="8179800" cy="2918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2" tIns="91422" rIns="91422" bIns="91422">
            <a:spAutoFit/>
          </a:bodyPr>
          <a:lstStyle/>
          <a:p>
            <a:pPr>
              <a:lnSpc>
                <a:spcPct val="80000"/>
              </a:lnSpc>
              <a:defRPr sz="50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“You can find magic wherever you look.  Sit back and relax all you need is a book!”</a:t>
            </a:r>
          </a:p>
          <a:p>
            <a:pPr>
              <a:lnSpc>
                <a:spcPct val="80000"/>
              </a:lnSpc>
              <a:spcBef>
                <a:spcPts val="800"/>
              </a:spcBef>
              <a:defRPr sz="50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– Dr. Seuss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63;p14"/>
          <p:cNvSpPr/>
          <p:nvPr/>
        </p:nvSpPr>
        <p:spPr>
          <a:xfrm>
            <a:off x="0" y="-11202"/>
            <a:ext cx="9144000" cy="5154604"/>
          </a:xfrm>
          <a:prstGeom prst="rect">
            <a:avLst/>
          </a:prstGeom>
          <a:gradFill>
            <a:gsLst>
              <a:gs pos="0">
                <a:srgbClr val="1D2671"/>
              </a:gs>
              <a:gs pos="33000">
                <a:srgbClr val="484D72"/>
              </a:gs>
              <a:gs pos="100000">
                <a:srgbClr val="737373"/>
              </a:gs>
            </a:gsLst>
            <a:lin ang="5400012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16" name="Google Shape;64;p14"/>
          <p:cNvSpPr txBox="1"/>
          <p:nvPr/>
        </p:nvSpPr>
        <p:spPr>
          <a:xfrm>
            <a:off x="433423" y="631724"/>
            <a:ext cx="8076304" cy="2918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2" tIns="91422" rIns="91422" bIns="91422">
            <a:spAutoFit/>
          </a:bodyPr>
          <a:lstStyle/>
          <a:p>
            <a:pPr>
              <a:lnSpc>
                <a:spcPct val="80000"/>
              </a:lnSpc>
              <a:defRPr sz="5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“If you are going to get anywhere in life you have to read a lot of books.”</a:t>
            </a:r>
          </a:p>
          <a:p>
            <a:pPr>
              <a:lnSpc>
                <a:spcPct val="80000"/>
              </a:lnSpc>
              <a:spcBef>
                <a:spcPts val="800"/>
              </a:spcBef>
              <a:defRPr sz="5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– </a:t>
            </a:r>
            <a:r>
              <a:rPr i="1"/>
              <a:t>Roald Dahl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69;p15"/>
          <p:cNvSpPr/>
          <p:nvPr/>
        </p:nvSpPr>
        <p:spPr>
          <a:xfrm>
            <a:off x="0" y="-11202"/>
            <a:ext cx="9144000" cy="5154604"/>
          </a:xfrm>
          <a:prstGeom prst="rect">
            <a:avLst/>
          </a:prstGeom>
          <a:gradFill>
            <a:gsLst>
              <a:gs pos="0">
                <a:srgbClr val="1D2671"/>
              </a:gs>
              <a:gs pos="33000">
                <a:srgbClr val="484D72"/>
              </a:gs>
              <a:gs pos="100000">
                <a:srgbClr val="737373"/>
              </a:gs>
            </a:gsLst>
            <a:lin ang="5400012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19" name="Google Shape;70;p15"/>
          <p:cNvSpPr txBox="1">
            <a:spLocks noGrp="1"/>
          </p:cNvSpPr>
          <p:nvPr>
            <p:ph type="body" sz="half" idx="1"/>
          </p:nvPr>
        </p:nvSpPr>
        <p:spPr>
          <a:xfrm>
            <a:off x="219000" y="898475"/>
            <a:ext cx="4676400" cy="3638700"/>
          </a:xfrm>
          <a:prstGeom prst="rect">
            <a:avLst/>
          </a:prstGeom>
        </p:spPr>
        <p:txBody>
          <a:bodyPr/>
          <a:lstStyle/>
          <a:p>
            <a:pPr marL="0" indent="0" defTabSz="896111">
              <a:lnSpc>
                <a:spcPct val="90000"/>
              </a:lnSpc>
              <a:buSzTx/>
              <a:buNone/>
              <a:defRPr sz="2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Boomreader</a:t>
            </a:r>
            <a:r>
              <a:rPr dirty="0"/>
              <a:t> is a digital reading record where you can log your reading and earn gems!</a:t>
            </a:r>
          </a:p>
          <a:p>
            <a:pPr marL="0" indent="0" defTabSz="896111">
              <a:lnSpc>
                <a:spcPct val="90000"/>
              </a:lnSpc>
              <a:spcBef>
                <a:spcPts val="1100"/>
              </a:spcBef>
              <a:buSzTx/>
              <a:buNone/>
              <a:defRPr sz="2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You can log your reading really quickly and easily</a:t>
            </a:r>
          </a:p>
          <a:p>
            <a:pPr marL="0" indent="0" defTabSz="896111">
              <a:lnSpc>
                <a:spcPct val="90000"/>
              </a:lnSpc>
              <a:spcBef>
                <a:spcPts val="1100"/>
              </a:spcBef>
              <a:buSzTx/>
              <a:buNone/>
              <a:defRPr sz="2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You can write a review of what you have read </a:t>
            </a:r>
          </a:p>
          <a:p>
            <a:pPr marL="0" indent="0" defTabSz="896111">
              <a:lnSpc>
                <a:spcPct val="90000"/>
              </a:lnSpc>
              <a:spcBef>
                <a:spcPts val="1100"/>
              </a:spcBef>
              <a:buSzTx/>
              <a:buNone/>
              <a:defRPr sz="2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You can create your own avatar and </a:t>
            </a:r>
            <a:r>
              <a:rPr dirty="0" smtClean="0"/>
              <a:t>us</a:t>
            </a:r>
            <a:r>
              <a:rPr lang="en-GB" dirty="0" smtClean="0"/>
              <a:t>e</a:t>
            </a:r>
            <a:r>
              <a:rPr dirty="0" smtClean="0"/>
              <a:t> </a:t>
            </a:r>
            <a:r>
              <a:rPr dirty="0"/>
              <a:t>your gems to buy reward cards.</a:t>
            </a:r>
          </a:p>
        </p:txBody>
      </p:sp>
      <p:sp>
        <p:nvSpPr>
          <p:cNvPr id="120" name="Google Shape;71;p15"/>
          <p:cNvSpPr txBox="1"/>
          <p:nvPr/>
        </p:nvSpPr>
        <p:spPr>
          <a:xfrm>
            <a:off x="264724" y="228599"/>
            <a:ext cx="8166652" cy="713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What is Boomreader?</a:t>
            </a:r>
          </a:p>
        </p:txBody>
      </p:sp>
      <p:pic>
        <p:nvPicPr>
          <p:cNvPr id="121" name="Google Shape;72;p15" descr="Google Shape;72;p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0625" y="358898"/>
            <a:ext cx="5610077" cy="47846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77;p16"/>
          <p:cNvSpPr/>
          <p:nvPr/>
        </p:nvSpPr>
        <p:spPr>
          <a:xfrm>
            <a:off x="0" y="-11202"/>
            <a:ext cx="9144000" cy="5154604"/>
          </a:xfrm>
          <a:prstGeom prst="rect">
            <a:avLst/>
          </a:prstGeom>
          <a:gradFill>
            <a:gsLst>
              <a:gs pos="0">
                <a:srgbClr val="1D2671"/>
              </a:gs>
              <a:gs pos="33000">
                <a:srgbClr val="484D72"/>
              </a:gs>
              <a:gs pos="100000">
                <a:srgbClr val="737373"/>
              </a:gs>
            </a:gsLst>
            <a:lin ang="5400012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24" name="Google Shape;78;p16"/>
          <p:cNvSpPr txBox="1"/>
          <p:nvPr/>
        </p:nvSpPr>
        <p:spPr>
          <a:xfrm>
            <a:off x="264724" y="228599"/>
            <a:ext cx="8166652" cy="840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Getting started</a:t>
            </a:r>
          </a:p>
        </p:txBody>
      </p:sp>
      <p:sp>
        <p:nvSpPr>
          <p:cNvPr id="125" name="Google Shape;79;p16"/>
          <p:cNvSpPr txBox="1">
            <a:spLocks noGrp="1"/>
          </p:cNvSpPr>
          <p:nvPr>
            <p:ph type="body" sz="half" idx="1"/>
          </p:nvPr>
        </p:nvSpPr>
        <p:spPr>
          <a:xfrm>
            <a:off x="218998" y="1152475"/>
            <a:ext cx="4583705" cy="23052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buSzTx/>
              <a:buNone/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Go to: pupils.boomhub.app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SzTx/>
              <a:buNone/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Put your school code in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SzTx/>
              <a:buNone/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Then put your pupil login code in- this is your code- don’t share it!</a:t>
            </a:r>
          </a:p>
        </p:txBody>
      </p:sp>
      <p:pic>
        <p:nvPicPr>
          <p:cNvPr id="126" name="Google Shape;80;p16" descr="Google Shape;80;p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28827" y="-11200"/>
            <a:ext cx="4215173" cy="5154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frame.png" descr="fram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6032" y="3227587"/>
            <a:ext cx="1508592" cy="1508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86;p17"/>
          <p:cNvSpPr/>
          <p:nvPr/>
        </p:nvSpPr>
        <p:spPr>
          <a:xfrm>
            <a:off x="0" y="-11202"/>
            <a:ext cx="9144000" cy="5154604"/>
          </a:xfrm>
          <a:prstGeom prst="rect">
            <a:avLst/>
          </a:prstGeom>
          <a:gradFill>
            <a:gsLst>
              <a:gs pos="0">
                <a:srgbClr val="1D2671"/>
              </a:gs>
              <a:gs pos="33000">
                <a:srgbClr val="484D72"/>
              </a:gs>
              <a:gs pos="100000">
                <a:srgbClr val="737373"/>
              </a:gs>
            </a:gsLst>
            <a:lin ang="5400012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30" name="Google Shape;87;p17"/>
          <p:cNvSpPr txBox="1"/>
          <p:nvPr/>
        </p:nvSpPr>
        <p:spPr>
          <a:xfrm>
            <a:off x="264724" y="228599"/>
            <a:ext cx="8166652" cy="840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Adding books</a:t>
            </a:r>
          </a:p>
        </p:txBody>
      </p:sp>
      <p:sp>
        <p:nvSpPr>
          <p:cNvPr id="131" name="Google Shape;88;p17"/>
          <p:cNvSpPr txBox="1">
            <a:spLocks noGrp="1"/>
          </p:cNvSpPr>
          <p:nvPr>
            <p:ph type="body" sz="half" idx="1"/>
          </p:nvPr>
        </p:nvSpPr>
        <p:spPr>
          <a:xfrm>
            <a:off x="219000" y="1152475"/>
            <a:ext cx="4219500" cy="34164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buSzTx/>
              <a:buNone/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Click on Boomreader 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SzTx/>
              <a:buNone/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Click the + button 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SzTx/>
              <a:buNone/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You can add a book by scanning it, searching for it or writing in the title and author yourself </a:t>
            </a:r>
          </a:p>
        </p:txBody>
      </p:sp>
      <p:pic>
        <p:nvPicPr>
          <p:cNvPr id="132" name="Google Shape;89;p17" descr="Google Shape;89;p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82649" y="371475"/>
            <a:ext cx="2846779" cy="42862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94;p18"/>
          <p:cNvSpPr/>
          <p:nvPr/>
        </p:nvSpPr>
        <p:spPr>
          <a:xfrm>
            <a:off x="0" y="-11202"/>
            <a:ext cx="9144000" cy="5154604"/>
          </a:xfrm>
          <a:prstGeom prst="rect">
            <a:avLst/>
          </a:prstGeom>
          <a:gradFill>
            <a:gsLst>
              <a:gs pos="0">
                <a:srgbClr val="1D2671"/>
              </a:gs>
              <a:gs pos="33000">
                <a:srgbClr val="484D72"/>
              </a:gs>
              <a:gs pos="100000">
                <a:srgbClr val="737373"/>
              </a:gs>
            </a:gsLst>
            <a:lin ang="5400012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35" name="Google Shape;95;p18"/>
          <p:cNvSpPr txBox="1"/>
          <p:nvPr/>
        </p:nvSpPr>
        <p:spPr>
          <a:xfrm>
            <a:off x="264724" y="228599"/>
            <a:ext cx="8166652" cy="840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Logging reading</a:t>
            </a:r>
          </a:p>
        </p:txBody>
      </p:sp>
      <p:sp>
        <p:nvSpPr>
          <p:cNvPr id="136" name="Google Shape;96;p18"/>
          <p:cNvSpPr txBox="1">
            <a:spLocks noGrp="1"/>
          </p:cNvSpPr>
          <p:nvPr>
            <p:ph type="body" idx="1"/>
          </p:nvPr>
        </p:nvSpPr>
        <p:spPr>
          <a:xfrm>
            <a:off x="218997" y="1152475"/>
            <a:ext cx="5705706" cy="34164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buSzTx/>
              <a:buNone/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Click on a book to log reading 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SzTx/>
              <a:buNone/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Log the page number you reach 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SzTx/>
              <a:buNone/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Then you have the chance to share your thoughts: </a:t>
            </a:r>
          </a:p>
          <a:p>
            <a:pPr indent="-381000">
              <a:lnSpc>
                <a:spcPct val="90000"/>
              </a:lnSpc>
              <a:spcBef>
                <a:spcPts val="1200"/>
              </a:spcBef>
              <a:buClr>
                <a:srgbClr val="FFFFFF"/>
              </a:buClr>
              <a:buSzPts val="2400"/>
              <a:buFont typeface="Calibri"/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What has happened so far in your book?</a:t>
            </a:r>
          </a:p>
          <a:p>
            <a:pPr indent="-381000">
              <a:lnSpc>
                <a:spcPct val="90000"/>
              </a:lnSpc>
              <a:buClr>
                <a:srgbClr val="FFFFFF"/>
              </a:buClr>
              <a:buSzPts val="2400"/>
              <a:buFont typeface="Calibri"/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What do you think might happen next?</a:t>
            </a:r>
          </a:p>
          <a:p>
            <a:pPr indent="-381000">
              <a:lnSpc>
                <a:spcPct val="90000"/>
              </a:lnSpc>
              <a:buClr>
                <a:srgbClr val="FFFFFF"/>
              </a:buClr>
              <a:buSzPts val="2400"/>
              <a:buFont typeface="Calibri"/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What have you learned so far?</a:t>
            </a:r>
          </a:p>
          <a:p>
            <a:pPr indent="-381000">
              <a:lnSpc>
                <a:spcPct val="90000"/>
              </a:lnSpc>
              <a:buClr>
                <a:srgbClr val="FFFFFF"/>
              </a:buClr>
              <a:buSzPts val="2400"/>
              <a:buFont typeface="Calibri"/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What new words have you discovered? </a:t>
            </a:r>
          </a:p>
        </p:txBody>
      </p:sp>
      <p:pic>
        <p:nvPicPr>
          <p:cNvPr id="137" name="Google Shape;97;p18" descr="Google Shape;97;p1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81848" y="371475"/>
            <a:ext cx="2846779" cy="44412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02;p19"/>
          <p:cNvSpPr/>
          <p:nvPr/>
        </p:nvSpPr>
        <p:spPr>
          <a:xfrm>
            <a:off x="0" y="-11202"/>
            <a:ext cx="9144000" cy="5154604"/>
          </a:xfrm>
          <a:prstGeom prst="rect">
            <a:avLst/>
          </a:prstGeom>
          <a:gradFill>
            <a:gsLst>
              <a:gs pos="0">
                <a:srgbClr val="1D2671"/>
              </a:gs>
              <a:gs pos="33000">
                <a:srgbClr val="484D72"/>
              </a:gs>
              <a:gs pos="100000">
                <a:srgbClr val="737373"/>
              </a:gs>
            </a:gsLst>
            <a:lin ang="5400012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40" name="Google Shape;103;p19"/>
          <p:cNvSpPr txBox="1"/>
          <p:nvPr/>
        </p:nvSpPr>
        <p:spPr>
          <a:xfrm>
            <a:off x="264724" y="228599"/>
            <a:ext cx="8166652" cy="840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Book reviews</a:t>
            </a:r>
          </a:p>
        </p:txBody>
      </p:sp>
      <p:sp>
        <p:nvSpPr>
          <p:cNvPr id="141" name="Google Shape;104;p19"/>
          <p:cNvSpPr txBox="1">
            <a:spLocks noGrp="1"/>
          </p:cNvSpPr>
          <p:nvPr>
            <p:ph type="body" sz="half" idx="1"/>
          </p:nvPr>
        </p:nvSpPr>
        <p:spPr>
          <a:xfrm>
            <a:off x="219000" y="1152475"/>
            <a:ext cx="4905300" cy="3416400"/>
          </a:xfrm>
          <a:prstGeom prst="rect">
            <a:avLst/>
          </a:prstGeom>
        </p:spPr>
        <p:txBody>
          <a:bodyPr/>
          <a:lstStyle/>
          <a:p>
            <a:pPr marL="0" indent="0" defTabSz="877822">
              <a:lnSpc>
                <a:spcPct val="90000"/>
              </a:lnSpc>
              <a:buSzTx/>
              <a:buNone/>
              <a:defRPr sz="2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When you finish a book- make sure you click the book completion button </a:t>
            </a:r>
          </a:p>
          <a:p>
            <a:pPr marL="0" indent="0" defTabSz="877822">
              <a:lnSpc>
                <a:spcPct val="90000"/>
              </a:lnSpc>
              <a:spcBef>
                <a:spcPts val="1100"/>
              </a:spcBef>
              <a:buSzTx/>
              <a:buNone/>
              <a:defRPr sz="2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It will then give you the chance to write a book review and give it a star rating!</a:t>
            </a:r>
          </a:p>
          <a:p>
            <a:pPr marL="0" indent="0" defTabSz="877822">
              <a:lnSpc>
                <a:spcPct val="90000"/>
              </a:lnSpc>
              <a:spcBef>
                <a:spcPts val="1100"/>
              </a:spcBef>
              <a:buSzTx/>
              <a:buNone/>
              <a:defRPr sz="2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In your review:</a:t>
            </a:r>
          </a:p>
          <a:p>
            <a:pPr marL="0" indent="0" defTabSz="877822">
              <a:lnSpc>
                <a:spcPct val="90000"/>
              </a:lnSpc>
              <a:spcBef>
                <a:spcPts val="1100"/>
              </a:spcBef>
              <a:buSzTx/>
              <a:buNone/>
              <a:defRPr sz="2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Try and be as honest as possible. Summarise the book and perhaps offer a recommendation for others </a:t>
            </a:r>
          </a:p>
        </p:txBody>
      </p:sp>
      <p:pic>
        <p:nvPicPr>
          <p:cNvPr id="142" name="Google Shape;105;p19" descr="Google Shape;105;p1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20965" y="371475"/>
            <a:ext cx="3607663" cy="4441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10;p20"/>
          <p:cNvSpPr/>
          <p:nvPr/>
        </p:nvSpPr>
        <p:spPr>
          <a:xfrm>
            <a:off x="0" y="-11202"/>
            <a:ext cx="9144000" cy="5154604"/>
          </a:xfrm>
          <a:prstGeom prst="rect">
            <a:avLst/>
          </a:prstGeom>
          <a:gradFill>
            <a:gsLst>
              <a:gs pos="0">
                <a:srgbClr val="1D2671"/>
              </a:gs>
              <a:gs pos="33000">
                <a:srgbClr val="484D72"/>
              </a:gs>
              <a:gs pos="100000">
                <a:srgbClr val="737373"/>
              </a:gs>
            </a:gsLst>
            <a:lin ang="5400012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45" name="Google Shape;111;p20"/>
          <p:cNvSpPr txBox="1"/>
          <p:nvPr/>
        </p:nvSpPr>
        <p:spPr>
          <a:xfrm>
            <a:off x="264724" y="228599"/>
            <a:ext cx="8166652" cy="840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Avatars &amp; gems!</a:t>
            </a:r>
          </a:p>
        </p:txBody>
      </p:sp>
      <p:sp>
        <p:nvSpPr>
          <p:cNvPr id="146" name="Google Shape;112;p20"/>
          <p:cNvSpPr txBox="1">
            <a:spLocks noGrp="1"/>
          </p:cNvSpPr>
          <p:nvPr>
            <p:ph type="body" sz="half" idx="1"/>
          </p:nvPr>
        </p:nvSpPr>
        <p:spPr>
          <a:xfrm>
            <a:off x="219000" y="1152475"/>
            <a:ext cx="4400700" cy="34164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buSzTx/>
              <a:buNone/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You can create a weird and wonderful avatar - go wild!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SzTx/>
              <a:buNone/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You earn gems for logging reading (up to twice per day). The amount of gems you earn is randomised between 1-3 each time. How many will you get?</a:t>
            </a:r>
          </a:p>
        </p:txBody>
      </p:sp>
      <p:pic>
        <p:nvPicPr>
          <p:cNvPr id="147" name="Google Shape;113;p20" descr="Google Shape;113;p2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53905" y="0"/>
            <a:ext cx="4090090" cy="51434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18;p21"/>
          <p:cNvSpPr/>
          <p:nvPr/>
        </p:nvSpPr>
        <p:spPr>
          <a:xfrm>
            <a:off x="0" y="-11202"/>
            <a:ext cx="9144000" cy="5154604"/>
          </a:xfrm>
          <a:prstGeom prst="rect">
            <a:avLst/>
          </a:prstGeom>
          <a:gradFill>
            <a:gsLst>
              <a:gs pos="0">
                <a:srgbClr val="1D2671"/>
              </a:gs>
              <a:gs pos="33000">
                <a:srgbClr val="484D72"/>
              </a:gs>
              <a:gs pos="100000">
                <a:srgbClr val="737373"/>
              </a:gs>
            </a:gsLst>
            <a:lin ang="5400012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50" name="Google Shape;119;p21"/>
          <p:cNvSpPr txBox="1">
            <a:spLocks noGrp="1"/>
          </p:cNvSpPr>
          <p:nvPr>
            <p:ph type="title"/>
          </p:nvPr>
        </p:nvSpPr>
        <p:spPr>
          <a:xfrm>
            <a:off x="311699" y="1993985"/>
            <a:ext cx="8520602" cy="1155532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Now you know what to do…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327</Words>
  <Application>Microsoft Office PowerPoint</Application>
  <PresentationFormat>On-screen Show (16:9)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Helvetica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you know what to do…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 Hesketh</dc:creator>
  <cp:lastModifiedBy>7043, head</cp:lastModifiedBy>
  <cp:revision>2</cp:revision>
  <dcterms:modified xsi:type="dcterms:W3CDTF">2022-09-05T16:09:16Z</dcterms:modified>
</cp:coreProperties>
</file>