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703459" y="953764"/>
            <a:ext cx="9528954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2 – Baptism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– Belonging- Signs and Symbols</a:t>
            </a:r>
            <a:endParaRPr lang="en-GB" sz="36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3734875" y="290892"/>
            <a:ext cx="562455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708324"/>
              </p:ext>
            </p:extLst>
          </p:nvPr>
        </p:nvGraphicFramePr>
        <p:xfrm>
          <a:off x="418296" y="1723205"/>
          <a:ext cx="3992676" cy="53618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Garment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piece of clothing.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Easter Candle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Paschal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Candle used in Catholic churches to help remember Jesus Resurrection.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Font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Where Holy water is stored before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Baptism.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Chrism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Special oil used to make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sign of the cross.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Good News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Important information to tell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others.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Symbols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picture that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represents something.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Baptism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When a baby is welcomed into the Church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family.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Belonging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Feelin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 a part of something.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670791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10665"/>
              </p:ext>
            </p:extLst>
          </p:nvPr>
        </p:nvGraphicFramePr>
        <p:xfrm>
          <a:off x="8415337" y="7223381"/>
          <a:ext cx="3849515" cy="1556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5459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09908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EYFS –Myself 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Families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08875"/>
              </p:ext>
            </p:extLst>
          </p:nvPr>
        </p:nvGraphicFramePr>
        <p:xfrm>
          <a:off x="4700991" y="3856765"/>
          <a:ext cx="3190485" cy="1589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12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question: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973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 signs and symbols important?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7235"/>
              </p:ext>
            </p:extLst>
          </p:nvPr>
        </p:nvGraphicFramePr>
        <p:xfrm>
          <a:off x="8076629" y="2240530"/>
          <a:ext cx="4220879" cy="447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1878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719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2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GB" sz="2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2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Scriptures, Creation, the Trinity, Jesus Christ,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2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 of God, the Holy Spirit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2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2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Catholic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2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3: </a:t>
                      </a:r>
                      <a:r>
                        <a:rPr lang="en-GB" sz="2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Liturgy, Sacraments, Baptism, prayer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42043"/>
              </p:ext>
            </p:extLst>
          </p:nvPr>
        </p:nvGraphicFramePr>
        <p:xfrm>
          <a:off x="4700991" y="5638755"/>
          <a:ext cx="3170585" cy="1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Gods love and care for every family.</a:t>
                      </a:r>
                      <a:endParaRPr lang="en-GB" sz="16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0327" y="206083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05763"/>
              </p:ext>
            </p:extLst>
          </p:nvPr>
        </p:nvGraphicFramePr>
        <p:xfrm>
          <a:off x="4667222" y="2240530"/>
          <a:ext cx="3189356" cy="91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Baptism - Belonging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Come and see for yourself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 descr="A candle with a cross and numbers on i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80" y="7318337"/>
            <a:ext cx="1637187" cy="1875123"/>
          </a:xfrm>
          <a:prstGeom prst="rect">
            <a:avLst/>
          </a:prstGeom>
        </p:spPr>
      </p:pic>
      <p:pic>
        <p:nvPicPr>
          <p:cNvPr id="19" name="Picture 18" descr="A wooden pedestal with a silver bowl&#10;&#10;Description automatically generate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01" y="7492396"/>
            <a:ext cx="1337310" cy="1654810"/>
          </a:xfrm>
          <a:prstGeom prst="rect">
            <a:avLst/>
          </a:prstGeom>
        </p:spPr>
      </p:pic>
      <p:pic>
        <p:nvPicPr>
          <p:cNvPr id="20" name="Picture 19" descr="A group of bottles with yellow liquid&#10;&#10;Description automatically generate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931" y="7160945"/>
            <a:ext cx="19050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984</TotalTime>
  <Words>199</Words>
  <Application>Microsoft Office PowerPoint</Application>
  <PresentationFormat>A3 Paper (297x420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RParmley</cp:lastModifiedBy>
  <cp:revision>55</cp:revision>
  <cp:lastPrinted>2023-10-10T07:10:57Z</cp:lastPrinted>
  <dcterms:created xsi:type="dcterms:W3CDTF">2020-09-22T12:40:30Z</dcterms:created>
  <dcterms:modified xsi:type="dcterms:W3CDTF">2023-10-10T07:45:00Z</dcterms:modified>
</cp:coreProperties>
</file>