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91" d="100"/>
          <a:sy n="91" d="100"/>
        </p:scale>
        <p:origin x="11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3745640" y="953764"/>
            <a:ext cx="5444567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</a:t>
            </a:r>
            <a:r>
              <a:rPr lang="en-GB" sz="44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2 – Beginnings </a:t>
            </a:r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3734875" y="290892"/>
            <a:ext cx="562455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58335"/>
              </p:ext>
            </p:extLst>
          </p:nvPr>
        </p:nvGraphicFramePr>
        <p:xfrm>
          <a:off x="418296" y="1723205"/>
          <a:ext cx="3992676" cy="5323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Beginning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first part of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something or when it starts.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New start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start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something new.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Family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Parents and their children, sometimes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including grandchildren and other relations. 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Friend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person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who you like or likes you.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Creation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act of creating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something.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Psalm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religious song especially one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from the Book of Psalms in the Bible.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Litany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formal prayer with fixed responses.</a:t>
                      </a:r>
                      <a:endParaRPr lang="en-GB" sz="1400" baseline="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10665"/>
              </p:ext>
            </p:extLst>
          </p:nvPr>
        </p:nvGraphicFramePr>
        <p:xfrm>
          <a:off x="8415337" y="7223381"/>
          <a:ext cx="3849515" cy="1556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9515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5459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109908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EYFS –Myself </a:t>
                      </a:r>
                      <a:endParaRPr lang="en-GB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Families</a:t>
                      </a:r>
                      <a:endParaRPr lang="en-GB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4683"/>
              </p:ext>
            </p:extLst>
          </p:nvPr>
        </p:nvGraphicFramePr>
        <p:xfrm>
          <a:off x="4700991" y="3856765"/>
          <a:ext cx="3190485" cy="1589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12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question: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973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makes a place special?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72420"/>
              </p:ext>
            </p:extLst>
          </p:nvPr>
        </p:nvGraphicFramePr>
        <p:xfrm>
          <a:off x="8076629" y="2240531"/>
          <a:ext cx="4220879" cy="256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1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156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1: 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Knowing and loving God,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Scriptures, Creation, the Trinity, Jesus Christ,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Son of God, the Holy Spirit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What is the Church? One and holy, Catholic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3: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Prayer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4: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dignity of the human person,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human community, love of God, love of </a:t>
                      </a:r>
                      <a:r>
                        <a:rPr lang="en-US" sz="1400" spc="-1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neighbour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25264"/>
              </p:ext>
            </p:extLst>
          </p:nvPr>
        </p:nvGraphicFramePr>
        <p:xfrm>
          <a:off x="4700991" y="5638755"/>
          <a:ext cx="3170585" cy="130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 is present in every beginning.</a:t>
                      </a:r>
                      <a:endParaRPr lang="en-GB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6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47172"/>
              </p:ext>
            </p:extLst>
          </p:nvPr>
        </p:nvGraphicFramePr>
        <p:xfrm>
          <a:off x="8144710" y="4980554"/>
          <a:ext cx="4220879" cy="195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Scripture: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1">
                <a:tc>
                  <a:txBody>
                    <a:bodyPr/>
                    <a:lstStyle/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Genesis 1: 3, 9, 20, 24-26 God’s Story 2 pages 8-9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Psalm 8: 3-11 – God’s Story 2 pages 28-29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Psalm 139: 14-18 – God’s Story 2 page 37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(teachers’ notes page 96)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Psalm 19: 1-5 – God’s Story 2 pages 28-29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44" y="261769"/>
            <a:ext cx="945296" cy="1201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0327" y="206083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552113"/>
              </p:ext>
            </p:extLst>
          </p:nvPr>
        </p:nvGraphicFramePr>
        <p:xfrm>
          <a:off x="4667222" y="2240530"/>
          <a:ext cx="318935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Domestic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Church-Family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- Beginnings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God is present in every beginning.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6" name="Picture 2" descr="https://wels.net/wp-content/uploads/2015/03/847x342-Creation-Question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8" r="39755" b="-1614"/>
          <a:stretch/>
        </p:blipFill>
        <p:spPr bwMode="auto">
          <a:xfrm>
            <a:off x="5171091" y="7073669"/>
            <a:ext cx="2007475" cy="208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ve of God in Christianity - Wikiped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61" y="7223381"/>
            <a:ext cx="2916116" cy="200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890</TotalTime>
  <Words>267</Words>
  <Application>Microsoft Office PowerPoint</Application>
  <PresentationFormat>A3 Paper (297x420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Phosphate Inline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RParmley</cp:lastModifiedBy>
  <cp:revision>51</cp:revision>
  <dcterms:created xsi:type="dcterms:W3CDTF">2020-09-22T12:40:30Z</dcterms:created>
  <dcterms:modified xsi:type="dcterms:W3CDTF">2023-07-19T06:29:40Z</dcterms:modified>
</cp:coreProperties>
</file>