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>
        <p:scale>
          <a:sx n="70" d="100"/>
          <a:sy n="70" d="100"/>
        </p:scale>
        <p:origin x="582" y="-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953833" y="330353"/>
            <a:ext cx="4853829" cy="107721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What a wonderful world</a:t>
            </a:r>
          </a:p>
          <a:p>
            <a:pPr algn="ctr"/>
            <a:r>
              <a:rPr lang="en-GB" sz="32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2</a:t>
            </a:r>
            <a:endParaRPr lang="en-GB" sz="32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5864724" y="534659"/>
            <a:ext cx="4898200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cs typeface="Phosphate Inline" panose="02000506050000020004" pitchFamily="2" charset="77"/>
              </a:rPr>
              <a:t>Geography </a:t>
            </a:r>
            <a:r>
              <a:rPr lang="en-GB" sz="24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cs typeface="Phosphate Inline" panose="02000506050000020004" pitchFamily="2" charset="77"/>
              </a:rPr>
              <a:t>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469398"/>
              </p:ext>
            </p:extLst>
          </p:nvPr>
        </p:nvGraphicFramePr>
        <p:xfrm>
          <a:off x="360934" y="1625551"/>
          <a:ext cx="4456121" cy="4496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608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316951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Continent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One of the 7 parts of the world.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Wonder of the world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 place or object located in the world that is considered to be very important.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Landmark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 key feature or object.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Rivers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A large natural stream of free flowing water.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Ancient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Very old.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Physical Features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+mn-lt"/>
                        </a:rPr>
                        <a:t>Parts of the world that were naturally made/already there.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Desert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 dry and often hot or humid part of the world.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Human Features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Things that humans have built and added to the world.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379164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676302"/>
              </p:ext>
            </p:extLst>
          </p:nvPr>
        </p:nvGraphicFramePr>
        <p:xfrm>
          <a:off x="808582" y="6447696"/>
          <a:ext cx="4358053" cy="26515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805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7887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By the</a:t>
                      </a:r>
                      <a:r>
                        <a:rPr lang="en-GB" sz="1200" b="1" baseline="0" dirty="0">
                          <a:latin typeface="Gill Sans MT" panose="020B0502020104020203" pitchFamily="34" charset="77"/>
                        </a:rPr>
                        <a:t> end of this topic I will be able to </a:t>
                      </a:r>
                      <a:endParaRPr lang="en-GB" sz="1200" b="1" dirty="0">
                        <a:latin typeface="Gill Sans MT" panose="020B0502020104020203" pitchFamily="34" charset="77"/>
                      </a:endParaRP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990294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Name, locate and identify characteristics of the seven continents and oceans.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• Use world maps, atlases and globes/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• Understand geographical similarities and differences when studying both human and physical geography.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 • Identify the locations of hot and cold areas around the world.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• Use basic vocabulary to refer to physical and human features.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• Develop knowledge about the world.</a:t>
                      </a:r>
                      <a:endParaRPr lang="en-GB" sz="130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951689"/>
              </p:ext>
            </p:extLst>
          </p:nvPr>
        </p:nvGraphicFramePr>
        <p:xfrm>
          <a:off x="9808097" y="6469318"/>
          <a:ext cx="194296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35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Key places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11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Asia – Great Wall of China.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Antarctica – Mount Erebus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North America – Golden Gate bridge San Fran Sisco.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Oceania – Uluru Australia.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44" y="261769"/>
            <a:ext cx="659429" cy="838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6597" y="206083"/>
            <a:ext cx="688928" cy="873917"/>
          </a:xfrm>
          <a:prstGeom prst="rect">
            <a:avLst/>
          </a:prstGeom>
        </p:spPr>
      </p:pic>
      <p:pic>
        <p:nvPicPr>
          <p:cNvPr id="4" name="Picture 3" descr="A collage of different landscapes&#10;&#10;Description automatically generated">
            <a:extLst>
              <a:ext uri="{FF2B5EF4-FFF2-40B4-BE49-F238E27FC236}">
                <a16:creationId xmlns:a16="http://schemas.microsoft.com/office/drawing/2014/main" id="{7799E586-5F48-424D-581B-84B447A81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538" y="6866420"/>
            <a:ext cx="2045284" cy="22001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D9E0ECD-F871-7C73-9ECE-6607E488B7C5}"/>
              </a:ext>
            </a:extLst>
          </p:cNvPr>
          <p:cNvSpPr/>
          <p:nvPr/>
        </p:nvSpPr>
        <p:spPr>
          <a:xfrm>
            <a:off x="5166634" y="1836214"/>
            <a:ext cx="7048111" cy="4549428"/>
          </a:xfrm>
          <a:prstGeom prst="rect">
            <a:avLst/>
          </a:prstGeom>
          <a:solidFill>
            <a:srgbClr val="EFF1FB"/>
          </a:solidFill>
          <a:ln w="76200" cap="rnd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108000" rIns="108000" bIns="108000" rtlCol="0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Important things to know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There are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wonders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of the world near to us and far from us. We should value what we have locally, whether that may be a large tree or an interesting building.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There are wonders on each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continent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. The continents are: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Antarctica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Asia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Oceania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Europe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North America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and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South America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Mountains are wonders. They can be high, long, wide, deadly, freezing and covered in trees, rocks or snow and ice.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Everest is the highest mountain in the world. Some animals, such as the bar-headed goose, are wonders too, and get close to mountains including Everest.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Rivers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of the world include the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Danube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Yangtze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Amazon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Nile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and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Mississippi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. These rivers are all on different continents.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The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Suez Canal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is a human-made wonder, carved out of the desert. It connects the continents of Asia and Europe. Christmas presents often come through here on enormous ships.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Ancient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wonders are those that are older than people who are alive today; they might even be thousands of years old.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Modern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 means in the last 200 years.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Geographic wonders made from rock, such as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Uluru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, were formed millions of years ago and were originally under the sea.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Times New Roman" panose="02020603050405020304" pitchFamily="18" charset="0"/>
              </a:rPr>
              <a:t> 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</TotalTime>
  <Words>458</Words>
  <Application>Microsoft Office PowerPoint</Application>
  <PresentationFormat>A3 Paper (297x420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Phosphate Inline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rebecca parmley</cp:lastModifiedBy>
  <cp:revision>44</cp:revision>
  <dcterms:created xsi:type="dcterms:W3CDTF">2020-09-22T12:40:30Z</dcterms:created>
  <dcterms:modified xsi:type="dcterms:W3CDTF">2024-02-23T14:07:51Z</dcterms:modified>
</cp:coreProperties>
</file>