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>
        <p:scale>
          <a:sx n="80" d="100"/>
          <a:sy n="80" d="100"/>
        </p:scale>
        <p:origin x="204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google.com/search?sca_esv=595096569&amp;rlz=1C1CHBD_en-GBGB762GB762&amp;q=parishes&amp;si=ALGXSlaYxyllm14_NEvUA9w95SVchMpCal9IoMq3nKCaDlilTtHGP30zKzkKF0gAm8Qx83DCDlahkE8CdLmeV-nF0Vo29rPgrYpsTSPyyWj7HlISSe73j18%3D&amp;expnd=1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www.google.com/search?sca_esv=595096569&amp;rlz=1C1CHBD_en-GBGB762GB762&amp;q=priest&amp;si=ALGXSlZs_yOcjbcvFwhB4E04oe9YBwgZzy_oqm-tNtb1FENVzsYbL2EUhuf16DySBOwkLmv5QI1qaSrzAcyh9utSVX0UJRvbjg%3D%3D&amp;expnd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google.com/search?sca_esv=595096569&amp;rlz=1C1CHBD_en-GBGB762GB762&amp;q=presided&amp;si=ALGXSlaYxyllm14_NEvUA9w95SVchfBHQUPEot6hqYPtsh7YTRi4RzHyOyeyU5lh_nuIz3MO0w5pzdx9u9jhHC1Y86Hehvv696SloS63-4qXrGb5IW0WXJs%3D&amp;expnd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1749291" y="791748"/>
            <a:ext cx="9367935" cy="150810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Year 4 – Topic 4- Community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48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3734875" y="290892"/>
            <a:ext cx="5624553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RE 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753239"/>
              </p:ext>
            </p:extLst>
          </p:nvPr>
        </p:nvGraphicFramePr>
        <p:xfrm>
          <a:off x="396611" y="1741905"/>
          <a:ext cx="3992676" cy="6344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233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280544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654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ESSENTIAL VOCABULARY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Community</a:t>
                      </a:r>
                      <a:endParaRPr lang="en-GB" sz="1100" b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group of people living in the same place or having a particular characteristic in common.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Commitment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state or quality of being dedicated to a cause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Responsibility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state or fact of having a duty to deal with something and being accountable.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Parish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 small administrative district typically having its own church and a </a:t>
                      </a: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priest</a:t>
                      </a: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or pastor.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Laity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people of a religious faith who are not members of its clergy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Ministries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the activity that is done by members of the church to serve the purposes of the church.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Extraordinary ministers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person who, in case of necessity, is permitted or specially delegated to administer one of the sacraments.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84180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Service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action of helping or doing work for someone.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564703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Funeral rites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rite of passage, which affects everyone involved–including the deceased.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3227128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Pastoral area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Lectors (Readers), Extraordinary Ministers of Holy Communion, Altar Servers, Choir and Musicians, Church Cleaners, Ushers, Welcomers.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341407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Deanery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group of </a:t>
                      </a: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parishes</a:t>
                      </a: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presided</a:t>
                      </a: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over by a rural dean.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2876923"/>
                  </a:ext>
                </a:extLst>
              </a:tr>
            </a:tbl>
          </a:graphicData>
        </a:graphic>
      </p:graphicFrame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B282761F-969F-D243-A8F6-6981A096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55030"/>
              </p:ext>
            </p:extLst>
          </p:nvPr>
        </p:nvGraphicFramePr>
        <p:xfrm>
          <a:off x="8262310" y="5448309"/>
          <a:ext cx="3849515" cy="1324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9515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36060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LINKS TO PREVIOUS LEARNING</a:t>
                      </a:r>
                    </a:p>
                    <a:p>
                      <a:pPr algn="ctr"/>
                      <a:r>
                        <a:rPr lang="en-GB" sz="1200" b="1" dirty="0">
                          <a:latin typeface="Gill Sans MT" panose="020B0502020104020203" pitchFamily="34" charset="77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4142"/>
                  </a:ext>
                </a:extLst>
              </a:tr>
              <a:tr h="866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Year 3 - </a:t>
                      </a:r>
                      <a:r>
                        <a:rPr lang="en-GB" sz="1100" b="1" kern="1400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Journeys</a:t>
                      </a:r>
                      <a:r>
                        <a:rPr lang="en-GB" sz="1100" b="1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en-GB" sz="1100" kern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Christian family’s journey with Christ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56578"/>
              </p:ext>
            </p:extLst>
          </p:nvPr>
        </p:nvGraphicFramePr>
        <p:xfrm>
          <a:off x="4648434" y="2738133"/>
          <a:ext cx="3190485" cy="1559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125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questions: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973"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Why do people give up their time to help others in the community?</a:t>
                      </a:r>
                    </a:p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makes communities function well for the good of others?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429064"/>
              </p:ext>
            </p:extLst>
          </p:nvPr>
        </p:nvGraphicFramePr>
        <p:xfrm>
          <a:off x="8076629" y="1664082"/>
          <a:ext cx="4220879" cy="200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187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 CURRICULUM DIRECTORY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7119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1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1: </a:t>
                      </a:r>
                      <a:r>
                        <a:rPr lang="en-GB" sz="11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Knowing and loving God, the Scriptures, the Trinity, Jesus Christ, Son of God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1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2: </a:t>
                      </a:r>
                      <a:r>
                        <a:rPr lang="en-GB" sz="11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the Church? One and holy, Catholic, Apostolic, Mission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1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3: </a:t>
                      </a:r>
                      <a:r>
                        <a:rPr lang="en-GB" sz="11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Liturgy, Sacraments, Holy Orders, prayer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1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4: </a:t>
                      </a:r>
                      <a:r>
                        <a:rPr lang="en-GB" sz="11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dignity of the human person, the human community, the love of God and love of neighbour.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281716"/>
              </p:ext>
            </p:extLst>
          </p:nvPr>
        </p:nvGraphicFramePr>
        <p:xfrm>
          <a:off x="4647665" y="4410802"/>
          <a:ext cx="3170585" cy="114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53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Reveal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278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life of the local Christian community.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63956"/>
              </p:ext>
            </p:extLst>
          </p:nvPr>
        </p:nvGraphicFramePr>
        <p:xfrm>
          <a:off x="8043973" y="3763997"/>
          <a:ext cx="4220879" cy="1536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439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Scripture: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666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Acts 6: 2-13; 7: 57-60 </a:t>
                      </a:r>
                      <a:b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12: 8-11</a:t>
                      </a:r>
                      <a:b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3: 13-19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27C80-3104-B24C-9CCE-10952F1B7878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944" y="261769"/>
            <a:ext cx="945296" cy="1201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10327" y="206083"/>
            <a:ext cx="985198" cy="124974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C1AB97-3678-A047-997E-FD46179F3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595645"/>
              </p:ext>
            </p:extLst>
          </p:nvPr>
        </p:nvGraphicFramePr>
        <p:xfrm>
          <a:off x="4667222" y="1707155"/>
          <a:ext cx="3189356" cy="91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Liturgical/prayer links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802">
                <a:tc>
                  <a:txBody>
                    <a:bodyPr/>
                    <a:lstStyle/>
                    <a:p>
                      <a:pPr marL="38100" algn="ctr"/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Funeral prayers, Eternal rest.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 descr="He Said Mass Via Live Stream. 8 Days Later, He Fell to the Virus. - The New  York Times">
            <a:extLst>
              <a:ext uri="{FF2B5EF4-FFF2-40B4-BE49-F238E27FC236}">
                <a16:creationId xmlns:a16="http://schemas.microsoft.com/office/drawing/2014/main" id="{F5B0BBB5-D3FA-1B26-9438-56B52B446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511" y="6919841"/>
            <a:ext cx="3229014" cy="215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6BE1A5-D7D7-AA82-B38E-6A57498B1E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7222" y="6014463"/>
            <a:ext cx="32289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891</TotalTime>
  <Words>375</Words>
  <Application>Microsoft Office PowerPoint</Application>
  <PresentationFormat>A3 Paper (297x420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Christopher Hough</cp:lastModifiedBy>
  <cp:revision>47</cp:revision>
  <dcterms:created xsi:type="dcterms:W3CDTF">2020-09-22T12:40:30Z</dcterms:created>
  <dcterms:modified xsi:type="dcterms:W3CDTF">2024-01-02T15:02:00Z</dcterms:modified>
</cp:coreProperties>
</file>