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83" d="100"/>
          <a:sy n="83" d="100"/>
        </p:scale>
        <p:origin x="14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google.co.uk/search?sca_esv=568775834&amp;q=catechism&amp;si=ALGXSlbSiMNWMsv5Y0U_0sBS8EWzLdoxk0TSbT7WlEv-IsXqz4_W1ipFHQHgGyQYuquRYb9y-KQHCugXN0x2UgBWQxxO5XAuwA%3D%3D&amp;expnd=1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ww.google.co.uk/search?sca_esv=568775834&amp;q=hooked&amp;si=ALGXSlbD4fKmSL7CRU364kGH2u8kA_iIvK_r1kNXvL_fK6nrIlX0VdgWAZX0Y83pAlLniTZxLyVmth-cRWG83_cFjScIeBGP8Q%3D%3D&amp;expnd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.uk/search?sca_esv=568775834&amp;q=confer&amp;si=ALGXSlbD4fKmSL7CRU364kGH2u8kJmC190ZBZyIRSeBELo8xTQZzlEowP_2_3xY2xvogrdZMglEMi45f2dxpWGVKCf0KcTwQWw%3D%3D&amp;expnd=1" TargetMode="External"/><Relationship Id="rId5" Type="http://schemas.openxmlformats.org/officeDocument/2006/relationships/hyperlink" Target="https://www.google.co.uk/search?sca_esv=568775834&amp;q=diocese&amp;si=ALGXSlYwkgxr-HbbJwcOTTqB6ethKov4FfFeSKpv6XiZBOeyk4-d2l4g1yRE2hBm2EW6rAoaastPy6I-WNK9G9-LqeUedHURUA%3D%3D&amp;expnd=1" TargetMode="External"/><Relationship Id="rId4" Type="http://schemas.openxmlformats.org/officeDocument/2006/relationships/hyperlink" Target="https://www.google.co.uk/search?sca_esv=568775834&amp;q=clergy&amp;si=ALGXSlbD4fKmSL7CRU364kGH2u8kPRNc4fP6kAHrB54kfXuAsz9_05EAYAsw7HHwKemupzJgcpJrUh17Ky4QoiDRlJMmab0-nQ%3D%3D&amp;expnd=1" TargetMode="Externa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4665456" y="428708"/>
            <a:ext cx="6846476" cy="12003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6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Year 4 – </a:t>
            </a:r>
            <a:r>
              <a:rPr lang="en-GB" sz="36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Baptism/Belonging/Called</a:t>
            </a:r>
            <a:endParaRPr lang="en-GB" sz="40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-171412" y="288398"/>
            <a:ext cx="6661959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RE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241180"/>
              </p:ext>
            </p:extLst>
          </p:nvPr>
        </p:nvGraphicFramePr>
        <p:xfrm>
          <a:off x="324487" y="915393"/>
          <a:ext cx="3992676" cy="81918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233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80544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Called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Asked to do a special job.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Chosen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who is the object of choice or of divine favour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Response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Answering to being called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Sacrament of Confirmation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Sacrament of Confirmation is the second of the three sacraments of Christian initiation. It completes baptism.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Oil of Chrism 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holy oil used in anointing.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Mitre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tall, pointed hat worn by bishops in official ceremonies.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Crozier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 </a:t>
                      </a:r>
                      <a:r>
                        <a:rPr lang="en-GB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hooked</a:t>
                      </a: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staff carried by a bishop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Sponsor 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one who presents a candidate for baptism or confirmation and undertakes responsibility for the person's religious education or spiritual welfare.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Catechist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teacher of the principles of Christian religion, especially one using a </a:t>
                      </a:r>
                      <a:r>
                        <a:rPr lang="en-GB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catechism</a:t>
                      </a: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4564703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Bishop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senior member of the Christian </a:t>
                      </a:r>
                      <a:r>
                        <a:rPr lang="en-GB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clergy</a:t>
                      </a: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usually in charge of a </a:t>
                      </a:r>
                      <a:r>
                        <a:rPr lang="en-GB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diocese</a:t>
                      </a: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and empowered to </a:t>
                      </a:r>
                      <a:r>
                        <a:rPr lang="en-GB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confer</a:t>
                      </a: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holy orders.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387093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Holy Spirit 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third</a:t>
                      </a:r>
                      <a:r>
                        <a:rPr lang="en-GB" sz="1100" u="none" baseline="0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person of the trinity.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9526858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Witness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Demonstrating</a:t>
                      </a:r>
                      <a:r>
                        <a:rPr lang="en-GB" sz="1100" u="none" baseline="0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the values of Jesus. 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131396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Anointing 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Anointing is the ritual act of pouring oil over a person's head or entire body.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91173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Holy trinity 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father, the son and the holy spirit. </a:t>
                      </a:r>
                      <a:endParaRPr lang="en-GB" sz="110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8427517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56484"/>
              </p:ext>
            </p:extLst>
          </p:nvPr>
        </p:nvGraphicFramePr>
        <p:xfrm>
          <a:off x="9601154" y="6698606"/>
          <a:ext cx="2524966" cy="1772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4966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63712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1134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Year 3 - </a:t>
                      </a:r>
                      <a:r>
                        <a:rPr lang="en-GB" sz="1100" b="1" kern="1400" cap="all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PROMISES</a:t>
                      </a:r>
                      <a:r>
                        <a:rPr lang="en-GB" sz="1100" b="1" kern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en-GB" sz="1100" b="0" kern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Promises</a:t>
                      </a:r>
                      <a:r>
                        <a:rPr lang="en-GB" sz="1100" b="0" kern="14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we make to God. </a:t>
                      </a:r>
                      <a:endParaRPr lang="en-GB" sz="1100" kern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make promises?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67451"/>
              </p:ext>
            </p:extLst>
          </p:nvPr>
        </p:nvGraphicFramePr>
        <p:xfrm>
          <a:off x="4652308" y="4489143"/>
          <a:ext cx="3190485" cy="1185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49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GB" sz="1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questions: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30"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does it feel to be chosen? </a:t>
                      </a:r>
                    </a:p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do people respond to being called?</a:t>
                      </a:r>
                    </a:p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Why does it mean to be chosen and called?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44437"/>
              </p:ext>
            </p:extLst>
          </p:nvPr>
        </p:nvGraphicFramePr>
        <p:xfrm>
          <a:off x="8076629" y="2062813"/>
          <a:ext cx="4220879" cy="2952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3914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CURRICULUM DIRECTORY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8597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1: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Knowing and loving God, the Scriptures, the Trinity, Jesus Christ, Son of God, the Holy Spirit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2: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is the Church? One and holy, Catholic, Apostolic, Mission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3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Liturgy, Sacraments, Baptism, Confirmation, prayer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4: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dignity of the human </a:t>
                      </a:r>
                      <a:r>
                        <a:rPr lang="en-GB" sz="1400" spc="-1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901433"/>
              </p:ext>
            </p:extLst>
          </p:nvPr>
        </p:nvGraphicFramePr>
        <p:xfrm>
          <a:off x="4662257" y="5766786"/>
          <a:ext cx="3170585" cy="114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53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Reveal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78"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Confirmation: A call to witness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069877"/>
              </p:ext>
            </p:extLst>
          </p:nvPr>
        </p:nvGraphicFramePr>
        <p:xfrm>
          <a:off x="8086371" y="5144867"/>
          <a:ext cx="4220879" cy="1449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10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Scripture: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593">
                <a:tc>
                  <a:txBody>
                    <a:bodyPr/>
                    <a:lstStyle/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Samuel 2: 11, 3: 3-10, 19 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Samuel 16: 4-13 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Corinthians 12: 31: 13: 1-8,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Mark 1: 14-20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17359" y="134201"/>
            <a:ext cx="985198" cy="12497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C1AB97-3678-A047-997E-FD46179F3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945789"/>
              </p:ext>
            </p:extLst>
          </p:nvPr>
        </p:nvGraphicFramePr>
        <p:xfrm>
          <a:off x="4653437" y="2013402"/>
          <a:ext cx="3189356" cy="2388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Church teachings: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2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call of Samuel and David.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Jesus altered the lives of the apostles.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happens at Confirmation.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the baptismal promises are repeated at Confirmation.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work of the Holy Spirit in the lives of Christians.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it is to live in the light of Christ.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commitment of people who respond to the call of God.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Sean Devereux answered the call of God.</a:t>
                      </a:r>
                    </a:p>
                    <a:p>
                      <a:pPr marL="640080" lvl="1" indent="0">
                        <a:buFont typeface="Arial" panose="020B0604020202020204" pitchFamily="34" charset="0"/>
                        <a:buNone/>
                      </a:pPr>
                      <a:endParaRPr lang="en-US" sz="1100" b="0" baseline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55492" y="6997479"/>
            <a:ext cx="2302710" cy="2211553"/>
          </a:xfrm>
          <a:prstGeom prst="rect">
            <a:avLst/>
          </a:prstGeom>
        </p:spPr>
      </p:pic>
      <p:pic>
        <p:nvPicPr>
          <p:cNvPr id="9" name="Picture 4" descr="Double Sided Crucifix Bishop's Crozier 865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985" y="7097564"/>
            <a:ext cx="2011383" cy="201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932</TotalTime>
  <Words>458</Words>
  <Application>Microsoft Office PowerPoint</Application>
  <PresentationFormat>A3 Paper (297x420 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Phosphate Inline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CPickering</cp:lastModifiedBy>
  <cp:revision>50</cp:revision>
  <cp:lastPrinted>2023-09-27T11:37:12Z</cp:lastPrinted>
  <dcterms:created xsi:type="dcterms:W3CDTF">2020-09-22T12:40:30Z</dcterms:created>
  <dcterms:modified xsi:type="dcterms:W3CDTF">2023-09-27T11:37:15Z</dcterms:modified>
</cp:coreProperties>
</file>