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>
        <p:scale>
          <a:sx n="80" d="100"/>
          <a:sy n="80" d="100"/>
        </p:scale>
        <p:origin x="204" y="-1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google.com/search?sca_esv=560363582&amp;bih=651&amp;biw=1366&amp;rlz=1C1CHBD_en-GBGB762GB762&amp;hl=en&amp;q=ancestor&amp;si=ACFMAn-fuhiZynqzEWN5DhRvBVhtJ-3Jm4R0ufMmFbvKbe5C7V1q27rwl1CIPNK-ckrtLWQSM5iiOo95MoHWjHIWqStl3LJBkA%3D%3D&amp;expnd=1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www.google.com/search?sca_esv=560363582&amp;bih=651&amp;biw=1366&amp;rlz=1C1CHBD_en-GBGB762GB762&amp;hl=en&amp;q=traced&amp;si=ACFMAn8Vh8Mk37drt2pTIRWqgL6eUmBbBApk3CrEALL-Ddmp1yab5oYR0hRlu2dNVsfdPzwOpCgJe6IS7fuqof2K_prKJBaq6w%3D%3D&amp;expnd=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google.com/search?sca_esv=560363582&amp;bih=651&amp;biw=1366&amp;rlz=1C1CHBD_en-GBGB762GB762&amp;hl=en&amp;q=wanderer&amp;si=ACFMAn-fuhiZynqzEWN5DhRvBVht25cb8ZykjhZAFhr0TcB9bFZftOg9DNr6X97ZggHDpu3doiWZN6xvGkow9zl5J43mLQtwfQ%3D%3D&amp;expnd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4652308" y="1345307"/>
            <a:ext cx="7405874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Year 4 – Domestic Church/People</a:t>
            </a:r>
            <a:endParaRPr lang="en-GB" sz="40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1056592" y="543878"/>
            <a:ext cx="6661959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RE 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369004"/>
              </p:ext>
            </p:extLst>
          </p:nvPr>
        </p:nvGraphicFramePr>
        <p:xfrm>
          <a:off x="355693" y="1585957"/>
          <a:ext cx="3992676" cy="6564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233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280544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654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ESSENTIAL VOCABULARY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Word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Definition</a:t>
                      </a:r>
                      <a:r>
                        <a:rPr lang="en-GB" sz="110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Chosen people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have been chosen as special people by God. 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Siblings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Brothers and sisters.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Relations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person who is connected by blood or marriage; a relative.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Ancestors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Ancestor is any person from whom one is descended.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Generations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of the people born and living at about the same time, regarded collectively.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Old Testament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First part of the bible.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Roots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 or origin of something or someone.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84180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Family tree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diagram showing the relationship between people in several generations of a family.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4564703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Genealogy 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line of descent 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traced</a:t>
                      </a: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continuously from an 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ancestor</a:t>
                      </a: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387093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Nomad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person who does not stay long in the same place; a 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wanderer</a:t>
                      </a: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Has no permanent residence.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9526858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Nomadic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Living the life of a nomad.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1313960"/>
                  </a:ext>
                </a:extLst>
              </a:tr>
            </a:tbl>
          </a:graphicData>
        </a:graphic>
      </p:graphicFrame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B282761F-969F-D243-A8F6-6981A096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548946"/>
              </p:ext>
            </p:extLst>
          </p:nvPr>
        </p:nvGraphicFramePr>
        <p:xfrm>
          <a:off x="8553042" y="7321430"/>
          <a:ext cx="3849515" cy="12716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9515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33879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LINKS TO PREVIOUS LEARNING</a:t>
                      </a:r>
                    </a:p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64142"/>
                  </a:ext>
                </a:extLst>
              </a:tr>
              <a:tr h="814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Year 3 - </a:t>
                      </a:r>
                      <a:r>
                        <a:rPr lang="en-GB" sz="1100" b="1" kern="1400" cap="all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Homes</a:t>
                      </a:r>
                      <a:r>
                        <a:rPr lang="en-GB" sz="1100" b="1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- </a:t>
                      </a:r>
                      <a:r>
                        <a:rPr lang="en-GB" sz="1100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God’s vision for every family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kern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makes a house a home?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649057"/>
              </p:ext>
            </p:extLst>
          </p:nvPr>
        </p:nvGraphicFramePr>
        <p:xfrm>
          <a:off x="4652308" y="4329804"/>
          <a:ext cx="3190485" cy="1185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49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lang="en-GB" sz="18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questions: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30"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Where do I come from?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 whom do I belong?</a:t>
                      </a:r>
                    </a:p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 which family did Jesus belong?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005471"/>
              </p:ext>
            </p:extLst>
          </p:nvPr>
        </p:nvGraphicFramePr>
        <p:xfrm>
          <a:off x="8076629" y="2062813"/>
          <a:ext cx="4220879" cy="2952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3914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 CURRICULUM DIRECTORY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8597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6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1</a:t>
                      </a:r>
                      <a:r>
                        <a:rPr lang="en-US" sz="16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Knowing and loving God,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6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Scriptures, Creation, the Trinity, Jesus Christ,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6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Son of God, the Holy Spirit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6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2:</a:t>
                      </a:r>
                      <a:r>
                        <a:rPr lang="en-US" sz="16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What is the Church? One and holy,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6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Catholic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6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3</a:t>
                      </a:r>
                      <a:r>
                        <a:rPr lang="en-US" sz="16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Prayer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6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4:</a:t>
                      </a:r>
                      <a:r>
                        <a:rPr lang="en-US" sz="16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The dignity of the human person, the human community, love of God and love of </a:t>
                      </a:r>
                      <a:r>
                        <a:rPr lang="en-US" sz="1600" spc="-1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neighbour</a:t>
                      </a:r>
                      <a:r>
                        <a:rPr lang="en-US" sz="16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336131"/>
              </p:ext>
            </p:extLst>
          </p:nvPr>
        </p:nvGraphicFramePr>
        <p:xfrm>
          <a:off x="4662257" y="5604632"/>
          <a:ext cx="3170585" cy="1147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53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Reveal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278"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importance of family and understanding our heritage.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834488"/>
              </p:ext>
            </p:extLst>
          </p:nvPr>
        </p:nvGraphicFramePr>
        <p:xfrm>
          <a:off x="8086371" y="5144867"/>
          <a:ext cx="4220879" cy="2079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085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Scripture: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0085">
                <a:tc>
                  <a:txBody>
                    <a:bodyPr/>
                    <a:lstStyle/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Matthew 1: 1-17 </a:t>
                      </a: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Mt 2: 13-15, 19-23, Lk 2: 40-51, Mk 1: 14-20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Genesis 12: 1-8, 18 </a:t>
                      </a: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Genesis 21: 1-7 </a:t>
                      </a: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Genesis 25: 20-27 </a:t>
                      </a: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Genesis 35: 9-15, 23-26 </a:t>
                      </a: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Genesis pages 15-17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Ruth 1: 2-7, 16, 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27C80-3104-B24C-9CCE-10952F1B7878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944" y="261769"/>
            <a:ext cx="945296" cy="12013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17359" y="192074"/>
            <a:ext cx="985198" cy="124974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C1AB97-3678-A047-997E-FD46179F3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960560"/>
              </p:ext>
            </p:extLst>
          </p:nvPr>
        </p:nvGraphicFramePr>
        <p:xfrm>
          <a:off x="4653437" y="2013402"/>
          <a:ext cx="3189356" cy="2221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Church teachings: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802">
                <a:tc>
                  <a:txBody>
                    <a:bodyPr/>
                    <a:lstStyle/>
                    <a:p>
                      <a:pPr marL="81153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genealogy of Jesus in the Gospel of Matthew.</a:t>
                      </a:r>
                    </a:p>
                    <a:p>
                      <a:pPr marL="81153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Jesus’ human family.</a:t>
                      </a:r>
                    </a:p>
                    <a:p>
                      <a:pPr marL="81153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story of Abraham, the father of God’s chosen people.</a:t>
                      </a:r>
                    </a:p>
                    <a:p>
                      <a:pPr marL="81153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story of Jacob.</a:t>
                      </a:r>
                    </a:p>
                    <a:p>
                      <a:pPr marL="81153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story of the love and fidelity of Ruth.</a:t>
                      </a:r>
                    </a:p>
                    <a:p>
                      <a:pPr marL="81153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Solomon, the wise ruler.</a:t>
                      </a:r>
                    </a:p>
                    <a:p>
                      <a:pPr marL="81153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role of Saint Joseph in Jesus’ life.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baseline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6" name="Picture 2" descr="HOLY FAMILY 76 Catholic Picture Print - Etsy UK">
            <a:extLst>
              <a:ext uri="{FF2B5EF4-FFF2-40B4-BE49-F238E27FC236}">
                <a16:creationId xmlns:a16="http://schemas.microsoft.com/office/drawing/2014/main" id="{5F271A0A-4E1B-897D-E477-E7C304CBC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348" y="7252260"/>
            <a:ext cx="1607411" cy="200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amily Tree for Kids – Free Family Tree Templates">
            <a:extLst>
              <a:ext uri="{FF2B5EF4-FFF2-40B4-BE49-F238E27FC236}">
                <a16:creationId xmlns:a16="http://schemas.microsoft.com/office/drawing/2014/main" id="{7996F3D8-8179-D405-7FC7-9FC9DBC63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571" y="6784833"/>
            <a:ext cx="1870976" cy="144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912</TotalTime>
  <Words>405</Words>
  <Application>Microsoft Office PowerPoint</Application>
  <PresentationFormat>A3 Paper (297x420 mm)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Caroline Pickering</cp:lastModifiedBy>
  <cp:revision>47</cp:revision>
  <dcterms:created xsi:type="dcterms:W3CDTF">2020-09-22T12:40:30Z</dcterms:created>
  <dcterms:modified xsi:type="dcterms:W3CDTF">2023-08-26T19:06:58Z</dcterms:modified>
</cp:coreProperties>
</file>