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/>
    <p:restoredTop sz="95588"/>
  </p:normalViewPr>
  <p:slideViewPr>
    <p:cSldViewPr snapToGrid="0" snapToObjects="1">
      <p:cViewPr varScale="1">
        <p:scale>
          <a:sx n="91" d="100"/>
          <a:sy n="91" d="100"/>
        </p:scale>
        <p:origin x="20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689317" y="149566"/>
            <a:ext cx="513416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Ancient Greece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5823479" y="461963"/>
            <a:ext cx="664642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HISTORY 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50992"/>
              </p:ext>
            </p:extLst>
          </p:nvPr>
        </p:nvGraphicFramePr>
        <p:xfrm>
          <a:off x="435180" y="1140827"/>
          <a:ext cx="4456121" cy="4031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608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3169513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56542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ESSENTIAL VOCABULARY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711833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civilisation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A human society with rules and a government.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491372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City State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Small areas that Ancient Greece was divided into. Each with their own government, laws and army.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491372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empire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A group of countries or states that are ruled by one ruler or country. 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491372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legacies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Things that exist after someone dies or after a civilisation or event ends. 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491372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democracy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A system where the citizens of a country or state are involved in how it is run.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491372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myth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A story from ancient times about something that happened long ago tat some people believed to be true. 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17165"/>
              </p:ext>
            </p:extLst>
          </p:nvPr>
        </p:nvGraphicFramePr>
        <p:xfrm>
          <a:off x="5164435" y="1054752"/>
          <a:ext cx="402574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13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Key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Places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8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Spartans were known for their strong army and ability to fight. In childhood, boys were trained to be warriors. Girls were taught academic subjects and how to fight.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Athenians were known for their cultural developments and learning. Girls did not go to school but many were taught how to look after the home and family. </a:t>
                      </a:r>
                      <a:endParaRPr lang="en-GB" sz="1200" dirty="0">
                        <a:effectLst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74918"/>
              </p:ext>
            </p:extLst>
          </p:nvPr>
        </p:nvGraphicFramePr>
        <p:xfrm>
          <a:off x="9937698" y="1120514"/>
          <a:ext cx="2359810" cy="150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80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Key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People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17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Alexander the Great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Socrates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Plato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Aristotle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Homer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04130"/>
              </p:ext>
            </p:extLst>
          </p:nvPr>
        </p:nvGraphicFramePr>
        <p:xfrm>
          <a:off x="5204550" y="2826105"/>
          <a:ext cx="3897277" cy="244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6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Gods and Goddesses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764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ancient Greeks believed in many different gods and goddesses. Each god/goddess represented a certain aspect of humanity</a:t>
                      </a:r>
                      <a:b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each was responsible for certain parts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life too.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Festivals were held to celebrate the gods and goddesses.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It is believed that the 12 most powerful gods lived on Mount Olympus.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Zeus was the most powerful of all the gods. He was god of the sky and the king of Mount Olympus. </a:t>
                      </a:r>
                      <a:endParaRPr lang="en-GB" sz="1200" dirty="0">
                        <a:effectLst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32556"/>
              </p:ext>
            </p:extLst>
          </p:nvPr>
        </p:nvGraphicFramePr>
        <p:xfrm>
          <a:off x="7912920" y="7305224"/>
          <a:ext cx="4049556" cy="188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07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 Olympics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374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Olympics were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firstheld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ancient Greece in 776 BC. This is one of the legacies of ancient Greece.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 included boxing, wrestling, running and chariot racing. </a:t>
                      </a:r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 were not allowed to compete in the Olympics. This was because ancient Greek women were not treated as equals to men and had fewer freedoms. 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87777"/>
              </p:ext>
            </p:extLst>
          </p:nvPr>
        </p:nvGraphicFramePr>
        <p:xfrm>
          <a:off x="9734842" y="4715407"/>
          <a:ext cx="2562665" cy="245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99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Democracy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9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Ancient Athens is where democracy</a:t>
                      </a:r>
                      <a:b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began in around 508 BC. Listening</a:t>
                      </a:r>
                      <a:b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opinions of other people and debating issues was an important part</a:t>
                      </a:r>
                      <a:b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this system. After debating issues, the ancient Athenians would vote. At that time, the only people allowed to take</a:t>
                      </a:r>
                      <a:b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in democracy were adult males who were citizens of Athens. 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162046" y="138896"/>
            <a:ext cx="12307860" cy="9153022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627C80-3104-B24C-9CCE-10952F1B7878}"/>
              </a:ext>
            </a:extLst>
          </p:cNvPr>
          <p:cNvSpPr txBox="1"/>
          <p:nvPr/>
        </p:nvSpPr>
        <p:spPr>
          <a:xfrm>
            <a:off x="4780482" y="9291918"/>
            <a:ext cx="3533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i="1" dirty="0">
                <a:solidFill>
                  <a:srgbClr val="FF0000"/>
                </a:solidFill>
              </a:rPr>
              <a:t>‘As a family we live, love, learn and celebrate with Jesus.’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9" y="224028"/>
            <a:ext cx="659429" cy="838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57254-7846-36A9-0C03-C7FF301DC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24" y="6933927"/>
            <a:ext cx="6665540" cy="2327897"/>
          </a:xfrm>
          <a:prstGeom prst="rect">
            <a:avLst/>
          </a:prstGeom>
        </p:spPr>
      </p:pic>
      <p:pic>
        <p:nvPicPr>
          <p:cNvPr id="11" name="Picture 10" descr="A stone structure with pillars&#10;&#10;Description automatically generated">
            <a:extLst>
              <a:ext uri="{FF2B5EF4-FFF2-40B4-BE49-F238E27FC236}">
                <a16:creationId xmlns:a16="http://schemas.microsoft.com/office/drawing/2014/main" id="{36B46439-73E1-A9C5-EA2E-2F07ADFA0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32" y="5338205"/>
            <a:ext cx="2242816" cy="1535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7F6765-75D6-1B00-5954-1A65BD71D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578" y="2819585"/>
            <a:ext cx="1491192" cy="1704688"/>
          </a:xfrm>
          <a:prstGeom prst="rect">
            <a:avLst/>
          </a:prstGeom>
        </p:spPr>
      </p:pic>
      <p:pic>
        <p:nvPicPr>
          <p:cNvPr id="17" name="Picture 16" descr="A collage of a person and a painting&#10;&#10;Description automatically generated">
            <a:extLst>
              <a:ext uri="{FF2B5EF4-FFF2-40B4-BE49-F238E27FC236}">
                <a16:creationId xmlns:a16="http://schemas.microsoft.com/office/drawing/2014/main" id="{60EAA985-03A2-EAD2-7BB0-5D6DFFFD1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021" y="5332623"/>
            <a:ext cx="3897277" cy="16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414</Words>
  <Application>Microsoft Macintosh PowerPoint</Application>
  <PresentationFormat>A3 Paper (297x420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Jennings</dc:creator>
  <cp:lastModifiedBy>Lisa Clifford</cp:lastModifiedBy>
  <cp:revision>41</cp:revision>
  <dcterms:created xsi:type="dcterms:W3CDTF">2020-09-22T12:40:30Z</dcterms:created>
  <dcterms:modified xsi:type="dcterms:W3CDTF">2024-04-11T14:30:56Z</dcterms:modified>
</cp:coreProperties>
</file>