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>
        <p:scale>
          <a:sx n="80" d="100"/>
          <a:sy n="80" d="100"/>
        </p:scale>
        <p:origin x="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11/06/2023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11/06/2023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11/06/2023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11/06/2023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11/06/2023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11/06/2023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11/06/2023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778234" y="200707"/>
            <a:ext cx="5589672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Animals inc. humans</a:t>
            </a:r>
            <a:endParaRPr lang="en-GB" sz="48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6AFF5-E9E8-CE4E-A6D1-19C2855DB269}"/>
              </a:ext>
            </a:extLst>
          </p:cNvPr>
          <p:cNvSpPr/>
          <p:nvPr/>
        </p:nvSpPr>
        <p:spPr>
          <a:xfrm>
            <a:off x="6239830" y="421499"/>
            <a:ext cx="5856861" cy="46166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400" b="1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SCIENCE KNOWLEDGE ORGANISER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723774"/>
              </p:ext>
            </p:extLst>
          </p:nvPr>
        </p:nvGraphicFramePr>
        <p:xfrm>
          <a:off x="363556" y="1067822"/>
          <a:ext cx="4456121" cy="62679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6608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316951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654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ESSENTIAL VOCABULARY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Digest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</a:rPr>
                        <a:t>Break down food so it can be used by the body.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Oesophagus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A muscular tube which moves from the mouth to the stomach.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Stomach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An organ in the digestive system where food is broken down with stomach acid and being churned around.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57742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Small Intestine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Part of the intestine where nutrients are absorbed into the body.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59545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Large Intestine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Part of the intestine where the water is absorbed from remaining food waste. Stools are formed in the large intestine.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Omnivore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An animal that eats plants and animals.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29421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Herbivore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An animals that eats plants.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61038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Carnivore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An animal that eats animals.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84180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Prey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An animal that gets hunted and eaten by other animals.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4564703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Producer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A plant that produces its own food.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387093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Predator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+mn-lt"/>
                        </a:rPr>
                        <a:t>An animal that hurts and eats other animals. 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3434774"/>
                  </a:ext>
                </a:extLst>
              </a:tr>
            </a:tbl>
          </a:graphicData>
        </a:graphic>
      </p:graphicFrame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B282761F-969F-D243-A8F6-6981A0968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492794"/>
              </p:ext>
            </p:extLst>
          </p:nvPr>
        </p:nvGraphicFramePr>
        <p:xfrm>
          <a:off x="4930371" y="2491761"/>
          <a:ext cx="2858533" cy="657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853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67957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LINKS TO PREVIOUS LEARNING</a:t>
                      </a:r>
                    </a:p>
                    <a:p>
                      <a:pPr algn="ctr"/>
                      <a:r>
                        <a:rPr lang="en-GB" sz="1200" b="1" dirty="0">
                          <a:latin typeface="+mn-lt"/>
                        </a:rPr>
                        <a:t> 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864142"/>
                  </a:ext>
                </a:extLst>
              </a:tr>
              <a:tr h="5898701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+mn-lt"/>
                        </a:rPr>
                        <a:t> identify and name a variety of common animals including fish, amphibians, reptiles, birds and mammals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+mn-lt"/>
                        </a:rPr>
                        <a:t>identify and name a variety of common animals that are carnivores, herbivores and omnivores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+mn-lt"/>
                        </a:rPr>
                        <a:t>describe and compare the structure of a variety of common animals (fish, amphibians, reptiles, birds and mammals, including pets)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+mn-lt"/>
                        </a:rPr>
                        <a:t>identify, name, draw and label the basic parts of the human body and say which part of the body is associated with each sense.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+mn-lt"/>
                        </a:rPr>
                        <a:t>notice that animals, including humans, have offspring which grow into adults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+mn-lt"/>
                        </a:rPr>
                        <a:t> find out about and describe the basic needs of animals, including humans, for survival (water, food and air)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+mn-lt"/>
                        </a:rPr>
                        <a:t>describe the importance for humans of exercise, eating the right amounts of different types of food, and hygiene.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latin typeface="+mn-lt"/>
                        </a:rPr>
                        <a:t>identify that animals, including humans, need the right types and amount of nutrition, and that they cannot make their own food; they get nutrition from what they eat  identify that humans and some other animals have skeletons and muscles for support, protection and movement.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939940"/>
              </p:ext>
            </p:extLst>
          </p:nvPr>
        </p:nvGraphicFramePr>
        <p:xfrm>
          <a:off x="5021186" y="1078095"/>
          <a:ext cx="2767717" cy="1326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7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6409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Key</a:t>
                      </a: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Themes</a:t>
                      </a:r>
                      <a:endParaRPr lang="en-GB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0273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Digestive system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Teeth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Food chains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813212"/>
              </p:ext>
            </p:extLst>
          </p:nvPr>
        </p:nvGraphicFramePr>
        <p:xfrm>
          <a:off x="7919414" y="1098811"/>
          <a:ext cx="4419982" cy="4234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2714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Gill Sans MT" panose="020B0502020104020203"/>
                        </a:rPr>
                        <a:t>Useful</a:t>
                      </a:r>
                      <a:r>
                        <a:rPr lang="en-GB" sz="1100" b="1" baseline="0" dirty="0">
                          <a:solidFill>
                            <a:schemeClr val="tx1"/>
                          </a:solidFill>
                          <a:latin typeface="Gill Sans MT" panose="020B0502020104020203"/>
                        </a:rPr>
                        <a:t> Diagrams</a:t>
                      </a:r>
                      <a:endParaRPr lang="en-GB" sz="1100" b="1" dirty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1576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baseline="0" dirty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741188"/>
              </p:ext>
            </p:extLst>
          </p:nvPr>
        </p:nvGraphicFramePr>
        <p:xfrm>
          <a:off x="7919413" y="5495689"/>
          <a:ext cx="4378095" cy="3673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9469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tx1"/>
                          </a:solidFill>
                          <a:latin typeface="Gill Sans MT" panose="020B0502020104020203"/>
                        </a:rPr>
                        <a:t>Any Visual Representations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3832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baseline="0" dirty="0">
                        <a:solidFill>
                          <a:schemeClr val="tx1"/>
                        </a:solidFill>
                        <a:latin typeface="Gill Sans MT" panose="020B0502020104020203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162046" y="138896"/>
            <a:ext cx="12307860" cy="915302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627C80-3104-B24C-9CCE-10952F1B7878}"/>
              </a:ext>
            </a:extLst>
          </p:cNvPr>
          <p:cNvSpPr txBox="1"/>
          <p:nvPr/>
        </p:nvSpPr>
        <p:spPr>
          <a:xfrm>
            <a:off x="4780482" y="9291918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i="1" dirty="0">
                <a:solidFill>
                  <a:srgbClr val="FF0000"/>
                </a:solidFill>
              </a:rPr>
              <a:t>‘As a family we live, love, learn and celebrate with Jesus.’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229" y="167986"/>
            <a:ext cx="659429" cy="8380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2004F20-FE6D-024E-F626-0C6C3D4CC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8100" y="6247098"/>
            <a:ext cx="2760720" cy="142425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8F84936-FB70-9A9E-3F49-F8932DEA2A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1075" y="2000134"/>
            <a:ext cx="3427035" cy="32100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4E469EB-2DD4-ECBF-6E8C-122726858C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694" y="7517439"/>
            <a:ext cx="4378094" cy="15927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ABEA3C-37CF-86B7-24BB-3679178A48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93051" y="7770305"/>
            <a:ext cx="4304459" cy="1299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1406</TotalTime>
  <Words>374</Words>
  <Application>Microsoft Office PowerPoint</Application>
  <PresentationFormat>A3 Paper (297x420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Jennings</dc:creator>
  <cp:lastModifiedBy>Christopher Hough</cp:lastModifiedBy>
  <cp:revision>38</cp:revision>
  <dcterms:created xsi:type="dcterms:W3CDTF">2020-09-22T12:40:30Z</dcterms:created>
  <dcterms:modified xsi:type="dcterms:W3CDTF">2023-06-11T19:45:05Z</dcterms:modified>
</cp:coreProperties>
</file>